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64" r:id="rId2"/>
    <p:sldId id="262" r:id="rId3"/>
    <p:sldId id="267" r:id="rId4"/>
    <p:sldId id="268" r:id="rId5"/>
    <p:sldId id="272" r:id="rId6"/>
    <p:sldId id="269" r:id="rId7"/>
    <p:sldId id="278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345"/>
    <a:srgbClr val="7BB54D"/>
    <a:srgbClr val="90C226"/>
    <a:srgbClr val="E6E6E6"/>
    <a:srgbClr val="DDEDBD"/>
    <a:srgbClr val="729D50"/>
    <a:srgbClr val="95C156"/>
    <a:srgbClr val="99C63D"/>
    <a:srgbClr val="83B330"/>
    <a:srgbClr val="6998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46F49-4703-4E29-BF77-C1F7D4C2D46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2F00DDA-95DD-4B6F-B841-47687037C4C1}">
      <dgm:prSet phldrT="[Текст]" custT="1"/>
      <dgm:spPr>
        <a:solidFill>
          <a:srgbClr val="77B345"/>
        </a:solidFill>
      </dgm:spPr>
      <dgm:t>
        <a:bodyPr/>
        <a:lstStyle/>
        <a:p>
          <a:r>
            <a:rPr lang="ru-RU" sz="1800" b="1" dirty="0">
              <a:latin typeface="Arial" panose="020B0604020202020204" pitchFamily="34" charset="0"/>
              <a:cs typeface="Arial" panose="020B0604020202020204" pitchFamily="34" charset="0"/>
            </a:rPr>
            <a:t>Этап 1</a:t>
          </a:r>
        </a:p>
      </dgm:t>
    </dgm:pt>
    <dgm:pt modelId="{9133934F-2BED-463A-B525-076A46C3DD22}" type="parTrans" cxnId="{8B9D1768-5329-4E96-8A22-D79BB73A89B1}">
      <dgm:prSet/>
      <dgm:spPr/>
      <dgm:t>
        <a:bodyPr/>
        <a:lstStyle/>
        <a:p>
          <a:endParaRPr lang="ru-RU"/>
        </a:p>
      </dgm:t>
    </dgm:pt>
    <dgm:pt modelId="{F2DED485-D957-472D-B9D5-D9B09B79537D}" type="sibTrans" cxnId="{8B9D1768-5329-4E96-8A22-D79BB73A89B1}">
      <dgm:prSet/>
      <dgm:spPr/>
      <dgm:t>
        <a:bodyPr/>
        <a:lstStyle/>
        <a:p>
          <a:endParaRPr lang="ru-RU"/>
        </a:p>
      </dgm:t>
    </dgm:pt>
    <dgm:pt modelId="{B55CE620-CDC1-4A9A-BF0B-39DB61F446C7}">
      <dgm:prSet phldrT="[Текст]" custT="1"/>
      <dgm:spPr>
        <a:solidFill>
          <a:srgbClr val="699840"/>
        </a:solidFill>
      </dgm:spPr>
      <dgm:t>
        <a:bodyPr/>
        <a:lstStyle/>
        <a:p>
          <a:r>
            <a:rPr lang="ru-RU" sz="1800" b="1" dirty="0">
              <a:latin typeface="Arial" panose="020B0604020202020204" pitchFamily="34" charset="0"/>
              <a:cs typeface="Arial" panose="020B0604020202020204" pitchFamily="34" charset="0"/>
            </a:rPr>
            <a:t>Этап 2</a:t>
          </a:r>
        </a:p>
      </dgm:t>
    </dgm:pt>
    <dgm:pt modelId="{B9707B07-5134-4198-8905-2147F206AD76}" type="parTrans" cxnId="{C83796F3-F30A-48DC-9A7C-673F2308D418}">
      <dgm:prSet/>
      <dgm:spPr/>
      <dgm:t>
        <a:bodyPr/>
        <a:lstStyle/>
        <a:p>
          <a:endParaRPr lang="ru-RU"/>
        </a:p>
      </dgm:t>
    </dgm:pt>
    <dgm:pt modelId="{62C40FFF-C87B-4752-98C6-BAB53C61BB7B}" type="sibTrans" cxnId="{C83796F3-F30A-48DC-9A7C-673F2308D418}">
      <dgm:prSet/>
      <dgm:spPr/>
      <dgm:t>
        <a:bodyPr/>
        <a:lstStyle/>
        <a:p>
          <a:endParaRPr lang="ru-RU"/>
        </a:p>
      </dgm:t>
    </dgm:pt>
    <dgm:pt modelId="{C24C86A6-C16B-401A-B8C8-F9217CF4657B}">
      <dgm:prSet phldrT="[Текст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ru-RU" sz="1800" b="1" dirty="0">
              <a:latin typeface="Arial" panose="020B0604020202020204" pitchFamily="34" charset="0"/>
              <a:cs typeface="Arial" panose="020B0604020202020204" pitchFamily="34" charset="0"/>
            </a:rPr>
            <a:t>Этап 3</a:t>
          </a:r>
        </a:p>
      </dgm:t>
    </dgm:pt>
    <dgm:pt modelId="{E9B1F487-157D-4518-9F9D-7B0A8B21B7DF}" type="parTrans" cxnId="{6A7245AC-DA59-4E15-BFFC-3BC2E728E56A}">
      <dgm:prSet/>
      <dgm:spPr/>
      <dgm:t>
        <a:bodyPr/>
        <a:lstStyle/>
        <a:p>
          <a:endParaRPr lang="ru-RU"/>
        </a:p>
      </dgm:t>
    </dgm:pt>
    <dgm:pt modelId="{921419E1-BC4F-4B25-839B-D0CAE1F3B935}" type="sibTrans" cxnId="{6A7245AC-DA59-4E15-BFFC-3BC2E728E56A}">
      <dgm:prSet/>
      <dgm:spPr/>
      <dgm:t>
        <a:bodyPr/>
        <a:lstStyle/>
        <a:p>
          <a:endParaRPr lang="ru-RU"/>
        </a:p>
      </dgm:t>
    </dgm:pt>
    <dgm:pt modelId="{7ED3D83B-EE66-479C-8AF3-03C8C6E64C7E}">
      <dgm:prSet phldrT="[Текст]" custT="1"/>
      <dgm:spPr>
        <a:solidFill>
          <a:srgbClr val="95C156"/>
        </a:solidFill>
      </dgm:spPr>
      <dgm:t>
        <a:bodyPr/>
        <a:lstStyle/>
        <a:p>
          <a:r>
            <a:rPr lang="ru-RU" sz="1800" b="1" dirty="0">
              <a:latin typeface="Arial" panose="020B0604020202020204" pitchFamily="34" charset="0"/>
              <a:cs typeface="Arial" panose="020B0604020202020204" pitchFamily="34" charset="0"/>
            </a:rPr>
            <a:t>Этап 4</a:t>
          </a:r>
        </a:p>
      </dgm:t>
    </dgm:pt>
    <dgm:pt modelId="{C6AC0DB0-989C-4A22-A908-84F3C3A24D53}" type="parTrans" cxnId="{E0E25AD5-DC1A-4696-BC4B-39FF248C8179}">
      <dgm:prSet/>
      <dgm:spPr/>
      <dgm:t>
        <a:bodyPr/>
        <a:lstStyle/>
        <a:p>
          <a:endParaRPr lang="ru-RU"/>
        </a:p>
      </dgm:t>
    </dgm:pt>
    <dgm:pt modelId="{F49F365F-6937-4D00-B3C9-F711503BB496}" type="sibTrans" cxnId="{E0E25AD5-DC1A-4696-BC4B-39FF248C8179}">
      <dgm:prSet/>
      <dgm:spPr/>
      <dgm:t>
        <a:bodyPr/>
        <a:lstStyle/>
        <a:p>
          <a:endParaRPr lang="ru-RU"/>
        </a:p>
      </dgm:t>
    </dgm:pt>
    <dgm:pt modelId="{8139EAB2-7DF5-4C0E-8FBE-9505E379FA77}">
      <dgm:prSet phldrT="[Текст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ru-RU" sz="1800" b="1" dirty="0">
              <a:latin typeface="Arial" panose="020B0604020202020204" pitchFamily="34" charset="0"/>
              <a:cs typeface="Arial" panose="020B0604020202020204" pitchFamily="34" charset="0"/>
            </a:rPr>
            <a:t>Этап 5</a:t>
          </a:r>
        </a:p>
      </dgm:t>
    </dgm:pt>
    <dgm:pt modelId="{EF4DD84E-B447-4920-87DD-AFDE726733EB}" type="parTrans" cxnId="{6898CEE7-C277-49D4-8EC5-1AA0941647C7}">
      <dgm:prSet/>
      <dgm:spPr/>
      <dgm:t>
        <a:bodyPr/>
        <a:lstStyle/>
        <a:p>
          <a:endParaRPr lang="ru-RU"/>
        </a:p>
      </dgm:t>
    </dgm:pt>
    <dgm:pt modelId="{5C170705-4914-49B2-B0AB-7AAB87D8420D}" type="sibTrans" cxnId="{6898CEE7-C277-49D4-8EC5-1AA0941647C7}">
      <dgm:prSet/>
      <dgm:spPr/>
      <dgm:t>
        <a:bodyPr/>
        <a:lstStyle/>
        <a:p>
          <a:endParaRPr lang="ru-RU"/>
        </a:p>
      </dgm:t>
    </dgm:pt>
    <dgm:pt modelId="{6845B31F-B305-416A-8189-31950F6D1878}">
      <dgm:prSet phldrT="[Текст]" custT="1"/>
      <dgm:spPr>
        <a:solidFill>
          <a:srgbClr val="90C226"/>
        </a:solidFill>
      </dgm:spPr>
      <dgm:t>
        <a:bodyPr/>
        <a:lstStyle/>
        <a:p>
          <a:r>
            <a:rPr lang="ru-RU" sz="1800" b="1" dirty="0">
              <a:latin typeface="Arial" panose="020B0604020202020204" pitchFamily="34" charset="0"/>
              <a:cs typeface="Arial" panose="020B0604020202020204" pitchFamily="34" charset="0"/>
            </a:rPr>
            <a:t>Этап 6</a:t>
          </a:r>
        </a:p>
      </dgm:t>
    </dgm:pt>
    <dgm:pt modelId="{B3044945-520E-4F22-BB2E-B68EFD247348}" type="parTrans" cxnId="{F3F1A989-3A96-4ABE-8017-84F6D7B95CAC}">
      <dgm:prSet/>
      <dgm:spPr/>
      <dgm:t>
        <a:bodyPr/>
        <a:lstStyle/>
        <a:p>
          <a:endParaRPr lang="ru-RU"/>
        </a:p>
      </dgm:t>
    </dgm:pt>
    <dgm:pt modelId="{B2EBC626-5528-4E70-B993-57406052BBEC}" type="sibTrans" cxnId="{F3F1A989-3A96-4ABE-8017-84F6D7B95CAC}">
      <dgm:prSet/>
      <dgm:spPr/>
      <dgm:t>
        <a:bodyPr/>
        <a:lstStyle/>
        <a:p>
          <a:endParaRPr lang="ru-RU"/>
        </a:p>
      </dgm:t>
    </dgm:pt>
    <dgm:pt modelId="{AAE588DA-D5AE-4105-A7F2-CC5FF60F1FB4}" type="pres">
      <dgm:prSet presAssocID="{78546F49-4703-4E29-BF77-C1F7D4C2D46B}" presName="Name0" presStyleCnt="0">
        <dgm:presLayoutVars>
          <dgm:dir/>
          <dgm:resizeHandles val="exact"/>
        </dgm:presLayoutVars>
      </dgm:prSet>
      <dgm:spPr/>
    </dgm:pt>
    <dgm:pt modelId="{C29D489C-2A01-4073-8250-3162E832DADE}" type="pres">
      <dgm:prSet presAssocID="{B2F00DDA-95DD-4B6F-B841-47687037C4C1}" presName="parTxOnly" presStyleLbl="node1" presStyleIdx="0" presStyleCnt="6" custScaleX="102877" custLinFactY="17557" custLinFactNeighborX="-6594" custLinFactNeighborY="100000">
        <dgm:presLayoutVars>
          <dgm:bulletEnabled val="1"/>
        </dgm:presLayoutVars>
      </dgm:prSet>
      <dgm:spPr/>
    </dgm:pt>
    <dgm:pt modelId="{87DAF14D-D12D-4004-AA04-1ED56F3ACD3F}" type="pres">
      <dgm:prSet presAssocID="{F2DED485-D957-472D-B9D5-D9B09B79537D}" presName="parSpace" presStyleCnt="0"/>
      <dgm:spPr/>
    </dgm:pt>
    <dgm:pt modelId="{2570EE43-9504-458F-B201-F7B26BA0A841}" type="pres">
      <dgm:prSet presAssocID="{B55CE620-CDC1-4A9A-BF0B-39DB61F446C7}" presName="parTxOnly" presStyleLbl="node1" presStyleIdx="1" presStyleCnt="6" custScaleX="122664" custLinFactY="20321" custLinFactNeighborX="-8053" custLinFactNeighborY="100000">
        <dgm:presLayoutVars>
          <dgm:bulletEnabled val="1"/>
        </dgm:presLayoutVars>
      </dgm:prSet>
      <dgm:spPr/>
    </dgm:pt>
    <dgm:pt modelId="{D3E80913-1F5F-4CE2-8956-72162929690A}" type="pres">
      <dgm:prSet presAssocID="{62C40FFF-C87B-4752-98C6-BAB53C61BB7B}" presName="parSpace" presStyleCnt="0"/>
      <dgm:spPr/>
    </dgm:pt>
    <dgm:pt modelId="{46E4EF45-E729-44C7-95A3-4E323F826161}" type="pres">
      <dgm:prSet presAssocID="{C24C86A6-C16B-401A-B8C8-F9217CF4657B}" presName="parTxOnly" presStyleLbl="node1" presStyleIdx="2" presStyleCnt="6" custScaleX="104164" custLinFactNeighborX="1956" custLinFactNeighborY="10881">
        <dgm:presLayoutVars>
          <dgm:bulletEnabled val="1"/>
        </dgm:presLayoutVars>
      </dgm:prSet>
      <dgm:spPr/>
    </dgm:pt>
    <dgm:pt modelId="{293AF225-4C79-45F7-B7F3-30DE38DE0B4C}" type="pres">
      <dgm:prSet presAssocID="{921419E1-BC4F-4B25-839B-D0CAE1F3B935}" presName="parSpace" presStyleCnt="0"/>
      <dgm:spPr/>
    </dgm:pt>
    <dgm:pt modelId="{9FCC7529-6AF7-452D-B235-C29970290705}" type="pres">
      <dgm:prSet presAssocID="{7ED3D83B-EE66-479C-8AF3-03C8C6E64C7E}" presName="parTxOnly" presStyleLbl="node1" presStyleIdx="3" presStyleCnt="6" custScaleX="104688">
        <dgm:presLayoutVars>
          <dgm:bulletEnabled val="1"/>
        </dgm:presLayoutVars>
      </dgm:prSet>
      <dgm:spPr/>
    </dgm:pt>
    <dgm:pt modelId="{0972E22D-28EE-49AF-8C5D-E20E6A1AC51B}" type="pres">
      <dgm:prSet presAssocID="{F49F365F-6937-4D00-B3C9-F711503BB496}" presName="parSpace" presStyleCnt="0"/>
      <dgm:spPr/>
    </dgm:pt>
    <dgm:pt modelId="{3E595A2C-F128-4A5E-A8C2-F68E6C1CB75A}" type="pres">
      <dgm:prSet presAssocID="{8139EAB2-7DF5-4C0E-8FBE-9505E379FA77}" presName="parTxOnly" presStyleLbl="node1" presStyleIdx="4" presStyleCnt="6" custScaleX="124265" custLinFactY="17557" custLinFactNeighborX="-6594" custLinFactNeighborY="100000">
        <dgm:presLayoutVars>
          <dgm:bulletEnabled val="1"/>
        </dgm:presLayoutVars>
      </dgm:prSet>
      <dgm:spPr/>
    </dgm:pt>
    <dgm:pt modelId="{8D4B56A1-72AB-40EF-9624-2842DA38A7EF}" type="pres">
      <dgm:prSet presAssocID="{5C170705-4914-49B2-B0AB-7AAB87D8420D}" presName="parSpace" presStyleCnt="0"/>
      <dgm:spPr/>
    </dgm:pt>
    <dgm:pt modelId="{D5CCB724-0D4C-43FB-A3CE-EA2887D6E2F3}" type="pres">
      <dgm:prSet presAssocID="{6845B31F-B305-416A-8189-31950F6D1878}" presName="parTxOnly" presStyleLbl="node1" presStyleIdx="5" presStyleCnt="6" custScaleX="113683">
        <dgm:presLayoutVars>
          <dgm:bulletEnabled val="1"/>
        </dgm:presLayoutVars>
      </dgm:prSet>
      <dgm:spPr/>
    </dgm:pt>
  </dgm:ptLst>
  <dgm:cxnLst>
    <dgm:cxn modelId="{9CE4B25A-0879-4221-A606-0A7F4EBECB03}" type="presOf" srcId="{8139EAB2-7DF5-4C0E-8FBE-9505E379FA77}" destId="{3E595A2C-F128-4A5E-A8C2-F68E6C1CB75A}" srcOrd="0" destOrd="0" presId="urn:microsoft.com/office/officeart/2005/8/layout/hChevron3"/>
    <dgm:cxn modelId="{8B9D1768-5329-4E96-8A22-D79BB73A89B1}" srcId="{78546F49-4703-4E29-BF77-C1F7D4C2D46B}" destId="{B2F00DDA-95DD-4B6F-B841-47687037C4C1}" srcOrd="0" destOrd="0" parTransId="{9133934F-2BED-463A-B525-076A46C3DD22}" sibTransId="{F2DED485-D957-472D-B9D5-D9B09B79537D}"/>
    <dgm:cxn modelId="{A2473D72-CF6A-4EAD-8192-BB635BADA3ED}" type="presOf" srcId="{B2F00DDA-95DD-4B6F-B841-47687037C4C1}" destId="{C29D489C-2A01-4073-8250-3162E832DADE}" srcOrd="0" destOrd="0" presId="urn:microsoft.com/office/officeart/2005/8/layout/hChevron3"/>
    <dgm:cxn modelId="{F3F1A989-3A96-4ABE-8017-84F6D7B95CAC}" srcId="{78546F49-4703-4E29-BF77-C1F7D4C2D46B}" destId="{6845B31F-B305-416A-8189-31950F6D1878}" srcOrd="5" destOrd="0" parTransId="{B3044945-520E-4F22-BB2E-B68EFD247348}" sibTransId="{B2EBC626-5528-4E70-B993-57406052BBEC}"/>
    <dgm:cxn modelId="{B91D128A-763D-46FD-915F-546FCE0BBB80}" type="presOf" srcId="{78546F49-4703-4E29-BF77-C1F7D4C2D46B}" destId="{AAE588DA-D5AE-4105-A7F2-CC5FF60F1FB4}" srcOrd="0" destOrd="0" presId="urn:microsoft.com/office/officeart/2005/8/layout/hChevron3"/>
    <dgm:cxn modelId="{77D20EA2-7386-411E-9752-54ACB2DEDE43}" type="presOf" srcId="{7ED3D83B-EE66-479C-8AF3-03C8C6E64C7E}" destId="{9FCC7529-6AF7-452D-B235-C29970290705}" srcOrd="0" destOrd="0" presId="urn:microsoft.com/office/officeart/2005/8/layout/hChevron3"/>
    <dgm:cxn modelId="{E90387A8-1D42-438B-AF2F-9107F2390FD2}" type="presOf" srcId="{6845B31F-B305-416A-8189-31950F6D1878}" destId="{D5CCB724-0D4C-43FB-A3CE-EA2887D6E2F3}" srcOrd="0" destOrd="0" presId="urn:microsoft.com/office/officeart/2005/8/layout/hChevron3"/>
    <dgm:cxn modelId="{6A7245AC-DA59-4E15-BFFC-3BC2E728E56A}" srcId="{78546F49-4703-4E29-BF77-C1F7D4C2D46B}" destId="{C24C86A6-C16B-401A-B8C8-F9217CF4657B}" srcOrd="2" destOrd="0" parTransId="{E9B1F487-157D-4518-9F9D-7B0A8B21B7DF}" sibTransId="{921419E1-BC4F-4B25-839B-D0CAE1F3B935}"/>
    <dgm:cxn modelId="{FF717BB6-F005-43DD-9E10-DC590B89F1B7}" type="presOf" srcId="{B55CE620-CDC1-4A9A-BF0B-39DB61F446C7}" destId="{2570EE43-9504-458F-B201-F7B26BA0A841}" srcOrd="0" destOrd="0" presId="urn:microsoft.com/office/officeart/2005/8/layout/hChevron3"/>
    <dgm:cxn modelId="{8DD907CA-760B-4DC5-879C-B36F85D69A14}" type="presOf" srcId="{C24C86A6-C16B-401A-B8C8-F9217CF4657B}" destId="{46E4EF45-E729-44C7-95A3-4E323F826161}" srcOrd="0" destOrd="0" presId="urn:microsoft.com/office/officeart/2005/8/layout/hChevron3"/>
    <dgm:cxn modelId="{E0E25AD5-DC1A-4696-BC4B-39FF248C8179}" srcId="{78546F49-4703-4E29-BF77-C1F7D4C2D46B}" destId="{7ED3D83B-EE66-479C-8AF3-03C8C6E64C7E}" srcOrd="3" destOrd="0" parTransId="{C6AC0DB0-989C-4A22-A908-84F3C3A24D53}" sibTransId="{F49F365F-6937-4D00-B3C9-F711503BB496}"/>
    <dgm:cxn modelId="{6898CEE7-C277-49D4-8EC5-1AA0941647C7}" srcId="{78546F49-4703-4E29-BF77-C1F7D4C2D46B}" destId="{8139EAB2-7DF5-4C0E-8FBE-9505E379FA77}" srcOrd="4" destOrd="0" parTransId="{EF4DD84E-B447-4920-87DD-AFDE726733EB}" sibTransId="{5C170705-4914-49B2-B0AB-7AAB87D8420D}"/>
    <dgm:cxn modelId="{C83796F3-F30A-48DC-9A7C-673F2308D418}" srcId="{78546F49-4703-4E29-BF77-C1F7D4C2D46B}" destId="{B55CE620-CDC1-4A9A-BF0B-39DB61F446C7}" srcOrd="1" destOrd="0" parTransId="{B9707B07-5134-4198-8905-2147F206AD76}" sibTransId="{62C40FFF-C87B-4752-98C6-BAB53C61BB7B}"/>
    <dgm:cxn modelId="{35D92F35-F791-4BBF-B8D4-0A7055AE5B36}" type="presParOf" srcId="{AAE588DA-D5AE-4105-A7F2-CC5FF60F1FB4}" destId="{C29D489C-2A01-4073-8250-3162E832DADE}" srcOrd="0" destOrd="0" presId="urn:microsoft.com/office/officeart/2005/8/layout/hChevron3"/>
    <dgm:cxn modelId="{AE5D316C-931B-40C6-B03E-048D5D033577}" type="presParOf" srcId="{AAE588DA-D5AE-4105-A7F2-CC5FF60F1FB4}" destId="{87DAF14D-D12D-4004-AA04-1ED56F3ACD3F}" srcOrd="1" destOrd="0" presId="urn:microsoft.com/office/officeart/2005/8/layout/hChevron3"/>
    <dgm:cxn modelId="{28A2F4AB-00B9-4146-8E83-2090384B4E77}" type="presParOf" srcId="{AAE588DA-D5AE-4105-A7F2-CC5FF60F1FB4}" destId="{2570EE43-9504-458F-B201-F7B26BA0A841}" srcOrd="2" destOrd="0" presId="urn:microsoft.com/office/officeart/2005/8/layout/hChevron3"/>
    <dgm:cxn modelId="{E977585B-5648-44B6-8322-5E80B6E33201}" type="presParOf" srcId="{AAE588DA-D5AE-4105-A7F2-CC5FF60F1FB4}" destId="{D3E80913-1F5F-4CE2-8956-72162929690A}" srcOrd="3" destOrd="0" presId="urn:microsoft.com/office/officeart/2005/8/layout/hChevron3"/>
    <dgm:cxn modelId="{65E50CEF-1237-4823-803F-F78134A77FF6}" type="presParOf" srcId="{AAE588DA-D5AE-4105-A7F2-CC5FF60F1FB4}" destId="{46E4EF45-E729-44C7-95A3-4E323F826161}" srcOrd="4" destOrd="0" presId="urn:microsoft.com/office/officeart/2005/8/layout/hChevron3"/>
    <dgm:cxn modelId="{25544560-3FC7-47A2-A691-0F13D013B1D2}" type="presParOf" srcId="{AAE588DA-D5AE-4105-A7F2-CC5FF60F1FB4}" destId="{293AF225-4C79-45F7-B7F3-30DE38DE0B4C}" srcOrd="5" destOrd="0" presId="urn:microsoft.com/office/officeart/2005/8/layout/hChevron3"/>
    <dgm:cxn modelId="{A43D1CB8-2680-4F5A-9AB9-FC1C110C6340}" type="presParOf" srcId="{AAE588DA-D5AE-4105-A7F2-CC5FF60F1FB4}" destId="{9FCC7529-6AF7-452D-B235-C29970290705}" srcOrd="6" destOrd="0" presId="urn:microsoft.com/office/officeart/2005/8/layout/hChevron3"/>
    <dgm:cxn modelId="{6CB3CD42-097D-44F6-83B3-63E8B63BFFEC}" type="presParOf" srcId="{AAE588DA-D5AE-4105-A7F2-CC5FF60F1FB4}" destId="{0972E22D-28EE-49AF-8C5D-E20E6A1AC51B}" srcOrd="7" destOrd="0" presId="urn:microsoft.com/office/officeart/2005/8/layout/hChevron3"/>
    <dgm:cxn modelId="{C5986B29-6F8B-4A4D-BC51-50511ECD27E9}" type="presParOf" srcId="{AAE588DA-D5AE-4105-A7F2-CC5FF60F1FB4}" destId="{3E595A2C-F128-4A5E-A8C2-F68E6C1CB75A}" srcOrd="8" destOrd="0" presId="urn:microsoft.com/office/officeart/2005/8/layout/hChevron3"/>
    <dgm:cxn modelId="{EC50782D-B96D-42D8-8E3B-935FA7C2A64F}" type="presParOf" srcId="{AAE588DA-D5AE-4105-A7F2-CC5FF60F1FB4}" destId="{8D4B56A1-72AB-40EF-9624-2842DA38A7EF}" srcOrd="9" destOrd="0" presId="urn:microsoft.com/office/officeart/2005/8/layout/hChevron3"/>
    <dgm:cxn modelId="{C6143A9F-807B-4E95-B18D-F0345A01FF43}" type="presParOf" srcId="{AAE588DA-D5AE-4105-A7F2-CC5FF60F1FB4}" destId="{D5CCB724-0D4C-43FB-A3CE-EA2887D6E2F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D489C-2A01-4073-8250-3162E832DADE}">
      <dsp:nvSpPr>
        <dsp:cNvPr id="0" name=""/>
        <dsp:cNvSpPr/>
      </dsp:nvSpPr>
      <dsp:spPr>
        <a:xfrm>
          <a:off x="0" y="0"/>
          <a:ext cx="1578590" cy="558800"/>
        </a:xfrm>
        <a:prstGeom prst="homePlate">
          <a:avLst/>
        </a:prstGeom>
        <a:solidFill>
          <a:srgbClr val="77B34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Arial" panose="020B0604020202020204" pitchFamily="34" charset="0"/>
              <a:cs typeface="Arial" panose="020B0604020202020204" pitchFamily="34" charset="0"/>
            </a:rPr>
            <a:t>Этап 1</a:t>
          </a:r>
        </a:p>
      </dsp:txBody>
      <dsp:txXfrm>
        <a:off x="0" y="0"/>
        <a:ext cx="1438890" cy="558800"/>
      </dsp:txXfrm>
    </dsp:sp>
    <dsp:sp modelId="{2570EE43-9504-458F-B201-F7B26BA0A841}">
      <dsp:nvSpPr>
        <dsp:cNvPr id="0" name=""/>
        <dsp:cNvSpPr/>
      </dsp:nvSpPr>
      <dsp:spPr>
        <a:xfrm>
          <a:off x="1251024" y="0"/>
          <a:ext cx="1882211" cy="558800"/>
        </a:xfrm>
        <a:prstGeom prst="chevron">
          <a:avLst/>
        </a:prstGeom>
        <a:solidFill>
          <a:srgbClr val="69984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Arial" panose="020B0604020202020204" pitchFamily="34" charset="0"/>
              <a:cs typeface="Arial" panose="020B0604020202020204" pitchFamily="34" charset="0"/>
            </a:rPr>
            <a:t>Этап 2</a:t>
          </a:r>
        </a:p>
      </dsp:txBody>
      <dsp:txXfrm>
        <a:off x="1530424" y="0"/>
        <a:ext cx="1323411" cy="558800"/>
      </dsp:txXfrm>
    </dsp:sp>
    <dsp:sp modelId="{46E4EF45-E729-44C7-95A3-4E323F826161}">
      <dsp:nvSpPr>
        <dsp:cNvPr id="0" name=""/>
        <dsp:cNvSpPr/>
      </dsp:nvSpPr>
      <dsp:spPr>
        <a:xfrm>
          <a:off x="2857063" y="0"/>
          <a:ext cx="1598339" cy="558800"/>
        </a:xfrm>
        <a:prstGeom prst="chevron">
          <a:avLst/>
        </a:prstGeom>
        <a:solidFill>
          <a:schemeClr val="bg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Arial" panose="020B0604020202020204" pitchFamily="34" charset="0"/>
              <a:cs typeface="Arial" panose="020B0604020202020204" pitchFamily="34" charset="0"/>
            </a:rPr>
            <a:t>Этап 3</a:t>
          </a:r>
        </a:p>
      </dsp:txBody>
      <dsp:txXfrm>
        <a:off x="3136463" y="0"/>
        <a:ext cx="1039539" cy="558800"/>
      </dsp:txXfrm>
    </dsp:sp>
    <dsp:sp modelId="{9FCC7529-6AF7-452D-B235-C29970290705}">
      <dsp:nvSpPr>
        <dsp:cNvPr id="0" name=""/>
        <dsp:cNvSpPr/>
      </dsp:nvSpPr>
      <dsp:spPr>
        <a:xfrm>
          <a:off x="4142510" y="0"/>
          <a:ext cx="1606379" cy="558800"/>
        </a:xfrm>
        <a:prstGeom prst="chevron">
          <a:avLst/>
        </a:prstGeom>
        <a:solidFill>
          <a:srgbClr val="95C15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Arial" panose="020B0604020202020204" pitchFamily="34" charset="0"/>
              <a:cs typeface="Arial" panose="020B0604020202020204" pitchFamily="34" charset="0"/>
            </a:rPr>
            <a:t>Этап 4</a:t>
          </a:r>
        </a:p>
      </dsp:txBody>
      <dsp:txXfrm>
        <a:off x="4421910" y="0"/>
        <a:ext cx="1047579" cy="558800"/>
      </dsp:txXfrm>
    </dsp:sp>
    <dsp:sp modelId="{3E595A2C-F128-4A5E-A8C2-F68E6C1CB75A}">
      <dsp:nvSpPr>
        <dsp:cNvPr id="0" name=""/>
        <dsp:cNvSpPr/>
      </dsp:nvSpPr>
      <dsp:spPr>
        <a:xfrm>
          <a:off x="5421765" y="0"/>
          <a:ext cx="1906777" cy="558800"/>
        </a:xfrm>
        <a:prstGeom prst="chevron">
          <a:avLst/>
        </a:prstGeom>
        <a:solidFill>
          <a:schemeClr val="bg1">
            <a:lumMod val="6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Arial" panose="020B0604020202020204" pitchFamily="34" charset="0"/>
              <a:cs typeface="Arial" panose="020B0604020202020204" pitchFamily="34" charset="0"/>
            </a:rPr>
            <a:t>Этап 5</a:t>
          </a:r>
        </a:p>
      </dsp:txBody>
      <dsp:txXfrm>
        <a:off x="5701165" y="0"/>
        <a:ext cx="1347977" cy="558800"/>
      </dsp:txXfrm>
    </dsp:sp>
    <dsp:sp modelId="{D5CCB724-0D4C-43FB-A3CE-EA2887D6E2F3}">
      <dsp:nvSpPr>
        <dsp:cNvPr id="0" name=""/>
        <dsp:cNvSpPr/>
      </dsp:nvSpPr>
      <dsp:spPr>
        <a:xfrm>
          <a:off x="7041890" y="0"/>
          <a:ext cx="1744402" cy="558800"/>
        </a:xfrm>
        <a:prstGeom prst="chevron">
          <a:avLst/>
        </a:prstGeom>
        <a:solidFill>
          <a:srgbClr val="90C22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latin typeface="Arial" panose="020B0604020202020204" pitchFamily="34" charset="0"/>
              <a:cs typeface="Arial" panose="020B0604020202020204" pitchFamily="34" charset="0"/>
            </a:rPr>
            <a:t>Этап 6</a:t>
          </a:r>
        </a:p>
      </dsp:txBody>
      <dsp:txXfrm>
        <a:off x="7321290" y="0"/>
        <a:ext cx="1185602" cy="55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746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3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5992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84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22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4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1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1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0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4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4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5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DDF98-C922-483F-97E9-3E76B0201B42}" type="datetimeFigureOut">
              <a:rPr lang="en-US" smtClean="0"/>
              <a:pPr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Пластикная вывернута в корзину">
            <a:extLst>
              <a:ext uri="{FF2B5EF4-FFF2-40B4-BE49-F238E27FC236}">
                <a16:creationId xmlns:a16="http://schemas.microsoft.com/office/drawing/2014/main" id="{B3D21343-F8F4-E581-FD9D-A53A9574D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7" r="16064" b="-2"/>
          <a:stretch/>
        </p:blipFill>
        <p:spPr>
          <a:xfrm>
            <a:off x="4760885" y="8466"/>
            <a:ext cx="7378987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AA8C6-1D4E-972C-AAAD-70910A60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69135"/>
            <a:ext cx="4266523" cy="1901953"/>
          </a:xfrm>
        </p:spPr>
        <p:txBody>
          <a:bodyPr>
            <a:normAutofit/>
          </a:bodyPr>
          <a:lstStyle/>
          <a:p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чат-бота</a:t>
            </a:r>
            <a:b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раздельного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сбора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2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утилизации</a:t>
            </a:r>
            <a:r>
              <a:rPr lang="en-US" sz="2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отходов</a:t>
            </a:r>
            <a:endParaRPr lang="ru-RU" sz="2600" dirty="0"/>
          </a:p>
        </p:txBody>
      </p:sp>
      <p:sp>
        <p:nvSpPr>
          <p:cNvPr id="44" name="Объект 2">
            <a:extLst>
              <a:ext uri="{FF2B5EF4-FFF2-40B4-BE49-F238E27FC236}">
                <a16:creationId xmlns:a16="http://schemas.microsoft.com/office/drawing/2014/main" id="{12804258-8D3A-D7EE-C6DE-3D79BB6E3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60" y="3248491"/>
            <a:ext cx="3851122" cy="1221909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5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6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6" name="Рисунок 5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4BC37A7-3142-2219-0790-B3361F1F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22" y="1757892"/>
            <a:ext cx="1418695" cy="14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883C4-5E2C-ABB2-46E4-46CE9265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828800"/>
          </a:xfrm>
        </p:spPr>
        <p:txBody>
          <a:bodyPr>
            <a:normAutofit/>
          </a:bodyPr>
          <a:lstStyle/>
          <a:p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проекта:</a:t>
            </a:r>
            <a:br>
              <a:rPr lang="ru-RU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solidFill>
                  <a:srgbClr val="5B6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</a:t>
            </a:r>
            <a:r>
              <a:rPr lang="en-US" sz="1800" dirty="0">
                <a:solidFill>
                  <a:srgbClr val="5B6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Telegram-</a:t>
            </a:r>
            <a:r>
              <a:rPr lang="ru-RU" sz="1800" dirty="0">
                <a:solidFill>
                  <a:srgbClr val="5B6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бота на языке </a:t>
            </a:r>
            <a:r>
              <a:rPr lang="en-US" sz="1800" dirty="0">
                <a:solidFill>
                  <a:srgbClr val="5B6A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ru-RU" sz="1800" dirty="0">
                <a:solidFill>
                  <a:srgbClr val="5B6A5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сортировки </a:t>
            </a:r>
            <a:br>
              <a:rPr lang="ru-RU" sz="1800" dirty="0">
                <a:solidFill>
                  <a:srgbClr val="5B6A5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1800" dirty="0">
                <a:solidFill>
                  <a:srgbClr val="5B6A5E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утилизации отходов.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D38126-81EE-B12B-DC51-F5976D48B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807208"/>
            <a:ext cx="8832426" cy="2612362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ru-RU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проекта:</a:t>
            </a:r>
          </a:p>
          <a:p>
            <a:pPr marL="0" indent="0" algn="l">
              <a:spcBef>
                <a:spcPts val="0"/>
              </a:spcBef>
              <a:buNone/>
            </a:pPr>
            <a:endParaRPr lang="ru-RU" sz="28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Изучить информацию о видах и правилах сортировки отходов</a:t>
            </a:r>
            <a:r>
              <a:rPr lang="ru-RU" sz="1900" kern="18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1900" kern="18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Сформировать справочник с информацией по видам фракций и возможности их переработки. Дополнить его иллюстрациями знаков переработки;</a:t>
            </a:r>
          </a:p>
          <a:p>
            <a:pPr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Сформировать базу пунктов </a:t>
            </a:r>
            <a:r>
              <a:rPr lang="ru-RU" sz="1900" kern="18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раздельного сбора отходов Санкт-Петербурга;</a:t>
            </a:r>
          </a:p>
          <a:p>
            <a:pPr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Создать чат-бот на языке </a:t>
            </a:r>
            <a:r>
              <a:rPr lang="en-US" sz="19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r>
              <a:rPr lang="ru-RU" sz="1900" kern="18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algn="l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1900" kern="1800" dirty="0">
                <a:solidFill>
                  <a:srgbClr val="5B6A5E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Определить дальнейший план развития приложения</a:t>
            </a:r>
            <a:br>
              <a:rPr lang="ru-RU" sz="1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Рисунок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DDE0857-BE22-9872-8599-70993463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187" y="-147218"/>
            <a:ext cx="1418695" cy="14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6C9BA-292A-23BA-AB30-1948CBF7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Требования к  чат-боту : </a:t>
            </a:r>
            <a:br>
              <a:rPr lang="ru-RU" sz="36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DD9F9-CA13-BA60-D1BD-B570940F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209491" cy="3240086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Удобное меню</a:t>
            </a: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Выбор материала, района города из списка</a:t>
            </a: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адресов пунктов в указанном районе Санкт-Петербурга</a:t>
            </a: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ru-RU" kern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пункта сбора отходов на карте, его часы работы, контактные данные, материал, принимаемый на переработку</a:t>
            </a: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ru-RU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справочной информации по знаку переработки на упаковке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346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59678-7D75-AE39-C493-D8A9A6D99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 для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9B7428-2191-395A-9D54-B6602C9A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34" y="2160589"/>
            <a:ext cx="6459272" cy="2025649"/>
          </a:xfrm>
        </p:spPr>
        <p:txBody>
          <a:bodyPr>
            <a:normAutofit/>
          </a:bodyPr>
          <a:lstStyle/>
          <a:p>
            <a:pPr marL="361950" indent="-3619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язык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Python</a:t>
            </a: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361950" indent="-3619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среда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PyCharm</a:t>
            </a:r>
            <a:r>
              <a:rPr lang="ru-RU" sz="1800" kern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 </a:t>
            </a:r>
          </a:p>
          <a:p>
            <a:pPr marL="361950" indent="-36195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ru-RU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библиотека PyTelegramBotAPI (Telebot)</a:t>
            </a:r>
            <a:endParaRPr lang="ru-RU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857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1ADA4F1-CAF5-30F0-9561-4D4B003F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722014"/>
            <a:ext cx="6183508" cy="6927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kern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Этапы</a:t>
            </a:r>
            <a:r>
              <a:rPr lang="en-US" sz="2600" b="1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kern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создания</a:t>
            </a:r>
            <a:r>
              <a:rPr lang="en-US" sz="2600" b="1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kern="12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чат-бота</a:t>
            </a:r>
            <a:endParaRPr lang="en-US" sz="2600" b="1" kern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E4B4D2CF-DEB2-6FDD-F541-8ECA14BAF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078596"/>
              </p:ext>
            </p:extLst>
          </p:nvPr>
        </p:nvGraphicFramePr>
        <p:xfrm>
          <a:off x="736600" y="2533651"/>
          <a:ext cx="8790330" cy="55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Таблица 4">
            <a:extLst>
              <a:ext uri="{FF2B5EF4-FFF2-40B4-BE49-F238E27FC236}">
                <a16:creationId xmlns:a16="http://schemas.microsoft.com/office/drawing/2014/main" id="{E71D1EE6-A8BC-AE9D-0591-B35883547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330429"/>
              </p:ext>
            </p:extLst>
          </p:nvPr>
        </p:nvGraphicFramePr>
        <p:xfrm>
          <a:off x="736600" y="3211539"/>
          <a:ext cx="8737600" cy="144361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89050">
                  <a:extLst>
                    <a:ext uri="{9D8B030D-6E8A-4147-A177-3AD203B41FA5}">
                      <a16:colId xmlns:a16="http://schemas.microsoft.com/office/drawing/2014/main" val="386269684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1815770826"/>
                    </a:ext>
                  </a:extLst>
                </a:gridCol>
                <a:gridCol w="1289050">
                  <a:extLst>
                    <a:ext uri="{9D8B030D-6E8A-4147-A177-3AD203B41FA5}">
                      <a16:colId xmlns:a16="http://schemas.microsoft.com/office/drawing/2014/main" val="149542444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779040524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534185631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1282790245"/>
                    </a:ext>
                  </a:extLst>
                </a:gridCol>
              </a:tblGrid>
              <a:tr h="1403254">
                <a:tc>
                  <a:txBody>
                    <a:bodyPr/>
                    <a:lstStyle/>
                    <a:p>
                      <a:pPr algn="l"/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Регистрация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чат-бота </a:t>
                      </a: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@EcoSPBBot</a:t>
                      </a:r>
                      <a:endParaRPr lang="ru-RU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в 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Telegram </a:t>
                      </a:r>
                      <a:endParaRPr lang="ru-RU" sz="12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с помощью </a:t>
                      </a:r>
                    </a:p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бота 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BotFather</a:t>
                      </a:r>
                      <a:endParaRPr lang="ru-RU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3455" marR="122591" marT="81728" marB="817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Создание файла с настройками 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Config</a:t>
                      </a:r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</a:t>
                      </a:r>
                      <a:endParaRPr lang="ru-RU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3455" marR="122591" marT="81728" marB="817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Создание справочника 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Dictionary</a:t>
                      </a:r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 </a:t>
                      </a:r>
                      <a:endParaRPr lang="ru-RU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3455" marR="122591" marT="81728" marB="817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Создание базы пунктов переработки 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Points</a:t>
                      </a:r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csv </a:t>
                      </a:r>
                      <a:endParaRPr lang="ru-RU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3455" marR="122591" marT="81728" marB="817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Реализация диалогового процесса в </a:t>
                      </a:r>
                    </a:p>
                    <a:p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Bot</a:t>
                      </a:r>
                      <a:r>
                        <a:rPr lang="ru-RU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lang="en-US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py </a:t>
                      </a:r>
                      <a:endParaRPr lang="ru-RU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63455" marR="122591" marT="81728" marB="817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Размещение бота на хостинг</a:t>
                      </a:r>
                    </a:p>
                    <a:p>
                      <a:r>
                        <a:rPr lang="ru-RU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для работы 24/7 </a:t>
                      </a:r>
                    </a:p>
                  </a:txBody>
                  <a:tcPr marL="163455" marR="122591" marT="81728" marB="8172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748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10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883C4-5E2C-ABB2-46E4-46CE9265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5980641" cy="533400"/>
          </a:xfrm>
        </p:spPr>
        <p:txBody>
          <a:bodyPr>
            <a:noAutofit/>
          </a:bodyPr>
          <a:lstStyle/>
          <a:p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Схема диалогового процесса</a:t>
            </a:r>
            <a:endParaRPr lang="ru-RU" sz="2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B983D6E6-7DB8-1441-BC5C-705F8E32C475}"/>
              </a:ext>
            </a:extLst>
          </p:cNvPr>
          <p:cNvSpPr/>
          <p:nvPr/>
        </p:nvSpPr>
        <p:spPr>
          <a:xfrm>
            <a:off x="2580718" y="1805997"/>
            <a:ext cx="1368000" cy="1584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85" name="Надпись 13">
            <a:extLst>
              <a:ext uri="{FF2B5EF4-FFF2-40B4-BE49-F238E27FC236}">
                <a16:creationId xmlns:a16="http://schemas.microsoft.com/office/drawing/2014/main" id="{A1D3DD96-1E92-2963-572E-F8ECEC6FCE28}"/>
              </a:ext>
            </a:extLst>
          </p:cNvPr>
          <p:cNvSpPr txBox="1"/>
          <p:nvPr/>
        </p:nvSpPr>
        <p:spPr>
          <a:xfrm>
            <a:off x="2760819" y="1863572"/>
            <a:ext cx="1056396" cy="40994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Выберите тип материала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3" name="Прямоугольник 192">
            <a:extLst>
              <a:ext uri="{FF2B5EF4-FFF2-40B4-BE49-F238E27FC236}">
                <a16:creationId xmlns:a16="http://schemas.microsoft.com/office/drawing/2014/main" id="{F8D52552-9EDA-1418-D2AF-DF154DDC3DDF}"/>
              </a:ext>
            </a:extLst>
          </p:cNvPr>
          <p:cNvSpPr/>
          <p:nvPr/>
        </p:nvSpPr>
        <p:spPr>
          <a:xfrm>
            <a:off x="4306352" y="4168743"/>
            <a:ext cx="1368000" cy="15808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94" name="Прямоугольник 193">
            <a:extLst>
              <a:ext uri="{FF2B5EF4-FFF2-40B4-BE49-F238E27FC236}">
                <a16:creationId xmlns:a16="http://schemas.microsoft.com/office/drawing/2014/main" id="{F2B51F7B-9C0D-F0D4-14F1-46A0AE7DB9C1}"/>
              </a:ext>
            </a:extLst>
          </p:cNvPr>
          <p:cNvSpPr/>
          <p:nvPr/>
        </p:nvSpPr>
        <p:spPr>
          <a:xfrm>
            <a:off x="5992400" y="4168744"/>
            <a:ext cx="1062091" cy="13179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96" name="Надпись 13">
            <a:extLst>
              <a:ext uri="{FF2B5EF4-FFF2-40B4-BE49-F238E27FC236}">
                <a16:creationId xmlns:a16="http://schemas.microsoft.com/office/drawing/2014/main" id="{98C67547-1277-37AF-0197-1C12B237976C}"/>
              </a:ext>
            </a:extLst>
          </p:cNvPr>
          <p:cNvSpPr txBox="1"/>
          <p:nvPr/>
        </p:nvSpPr>
        <p:spPr>
          <a:xfrm>
            <a:off x="4398788" y="4282356"/>
            <a:ext cx="1183129" cy="43788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Выберите </a:t>
            </a:r>
            <a:r>
              <a:rPr lang="ru-RU" sz="1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знак на упаковке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97" name="Прямоугольник: скругленные углы 196">
            <a:extLst>
              <a:ext uri="{FF2B5EF4-FFF2-40B4-BE49-F238E27FC236}">
                <a16:creationId xmlns:a16="http://schemas.microsoft.com/office/drawing/2014/main" id="{3B42BEAB-BAE2-AD73-B493-104A188EA055}"/>
              </a:ext>
            </a:extLst>
          </p:cNvPr>
          <p:cNvSpPr/>
          <p:nvPr/>
        </p:nvSpPr>
        <p:spPr>
          <a:xfrm>
            <a:off x="4422800" y="4727665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Маркировка 1</a:t>
            </a:r>
          </a:p>
        </p:txBody>
      </p:sp>
      <p:sp>
        <p:nvSpPr>
          <p:cNvPr id="198" name="Прямоугольник: скругленные углы 197">
            <a:extLst>
              <a:ext uri="{FF2B5EF4-FFF2-40B4-BE49-F238E27FC236}">
                <a16:creationId xmlns:a16="http://schemas.microsoft.com/office/drawing/2014/main" id="{FF13FE0D-B34E-D8E2-9454-CF97936B4ADD}"/>
              </a:ext>
            </a:extLst>
          </p:cNvPr>
          <p:cNvSpPr/>
          <p:nvPr/>
        </p:nvSpPr>
        <p:spPr>
          <a:xfrm>
            <a:off x="4422800" y="5043331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Маркировка 2</a:t>
            </a:r>
          </a:p>
        </p:txBody>
      </p:sp>
      <p:sp>
        <p:nvSpPr>
          <p:cNvPr id="199" name="Прямоугольник: скругленные углы 198">
            <a:extLst>
              <a:ext uri="{FF2B5EF4-FFF2-40B4-BE49-F238E27FC236}">
                <a16:creationId xmlns:a16="http://schemas.microsoft.com/office/drawing/2014/main" id="{2579F4F7-2397-1A45-6B0A-D370226586CE}"/>
              </a:ext>
            </a:extLst>
          </p:cNvPr>
          <p:cNvSpPr/>
          <p:nvPr/>
        </p:nvSpPr>
        <p:spPr>
          <a:xfrm>
            <a:off x="4422800" y="5371793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Маркировка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Прямоугольник: скругленные углы 199">
            <a:extLst>
              <a:ext uri="{FF2B5EF4-FFF2-40B4-BE49-F238E27FC236}">
                <a16:creationId xmlns:a16="http://schemas.microsoft.com/office/drawing/2014/main" id="{AE0A02C8-4B1F-72D1-CFD0-EA6C5B8261CE}"/>
              </a:ext>
            </a:extLst>
          </p:cNvPr>
          <p:cNvSpPr/>
          <p:nvPr/>
        </p:nvSpPr>
        <p:spPr>
          <a:xfrm>
            <a:off x="4424416" y="2286303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Район 1</a:t>
            </a:r>
          </a:p>
        </p:txBody>
      </p:sp>
      <p:sp>
        <p:nvSpPr>
          <p:cNvPr id="201" name="Прямоугольник 200">
            <a:extLst>
              <a:ext uri="{FF2B5EF4-FFF2-40B4-BE49-F238E27FC236}">
                <a16:creationId xmlns:a16="http://schemas.microsoft.com/office/drawing/2014/main" id="{F0785B5A-213B-A817-CE1E-A00EDB5004E8}"/>
              </a:ext>
            </a:extLst>
          </p:cNvPr>
          <p:cNvSpPr/>
          <p:nvPr/>
        </p:nvSpPr>
        <p:spPr>
          <a:xfrm>
            <a:off x="4307600" y="1807143"/>
            <a:ext cx="1368000" cy="15808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02" name="Прямоугольник: скругленные углы 201">
            <a:extLst>
              <a:ext uri="{FF2B5EF4-FFF2-40B4-BE49-F238E27FC236}">
                <a16:creationId xmlns:a16="http://schemas.microsoft.com/office/drawing/2014/main" id="{94819F71-64E9-7AD7-9E9D-2FC89C2F97F7}"/>
              </a:ext>
            </a:extLst>
          </p:cNvPr>
          <p:cNvSpPr/>
          <p:nvPr/>
        </p:nvSpPr>
        <p:spPr>
          <a:xfrm>
            <a:off x="2703147" y="2289801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Материал 1</a:t>
            </a:r>
          </a:p>
        </p:txBody>
      </p:sp>
      <p:sp>
        <p:nvSpPr>
          <p:cNvPr id="203" name="Прямоугольник: скругленные углы 202">
            <a:extLst>
              <a:ext uri="{FF2B5EF4-FFF2-40B4-BE49-F238E27FC236}">
                <a16:creationId xmlns:a16="http://schemas.microsoft.com/office/drawing/2014/main" id="{FBDE4258-1295-E2A2-0915-F7A17F0BC69D}"/>
              </a:ext>
            </a:extLst>
          </p:cNvPr>
          <p:cNvSpPr/>
          <p:nvPr/>
        </p:nvSpPr>
        <p:spPr>
          <a:xfrm>
            <a:off x="2702000" y="2626151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Материал 2</a:t>
            </a:r>
          </a:p>
        </p:txBody>
      </p:sp>
      <p:sp>
        <p:nvSpPr>
          <p:cNvPr id="204" name="Прямоугольник: скругленные углы 203">
            <a:extLst>
              <a:ext uri="{FF2B5EF4-FFF2-40B4-BE49-F238E27FC236}">
                <a16:creationId xmlns:a16="http://schemas.microsoft.com/office/drawing/2014/main" id="{B7885CB2-943F-4934-4A66-B828DC0B9C49}"/>
              </a:ext>
            </a:extLst>
          </p:cNvPr>
          <p:cNvSpPr/>
          <p:nvPr/>
        </p:nvSpPr>
        <p:spPr>
          <a:xfrm>
            <a:off x="2702000" y="2975319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Материал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Прямоугольник: скругленные углы 205">
            <a:extLst>
              <a:ext uri="{FF2B5EF4-FFF2-40B4-BE49-F238E27FC236}">
                <a16:creationId xmlns:a16="http://schemas.microsoft.com/office/drawing/2014/main" id="{08D8BDF0-000E-940C-CDE1-A9A081A5C4FA}"/>
              </a:ext>
            </a:extLst>
          </p:cNvPr>
          <p:cNvSpPr/>
          <p:nvPr/>
        </p:nvSpPr>
        <p:spPr>
          <a:xfrm>
            <a:off x="2702000" y="4689440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Материал 1</a:t>
            </a:r>
          </a:p>
        </p:txBody>
      </p:sp>
      <p:sp>
        <p:nvSpPr>
          <p:cNvPr id="207" name="Прямоугольник: скругленные углы 206">
            <a:extLst>
              <a:ext uri="{FF2B5EF4-FFF2-40B4-BE49-F238E27FC236}">
                <a16:creationId xmlns:a16="http://schemas.microsoft.com/office/drawing/2014/main" id="{DD0589F8-E339-1C1C-7155-DA058F02722D}"/>
              </a:ext>
            </a:extLst>
          </p:cNvPr>
          <p:cNvSpPr/>
          <p:nvPr/>
        </p:nvSpPr>
        <p:spPr>
          <a:xfrm>
            <a:off x="2702000" y="5038299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Материал 2</a:t>
            </a:r>
          </a:p>
        </p:txBody>
      </p:sp>
      <p:sp>
        <p:nvSpPr>
          <p:cNvPr id="208" name="Прямоугольник: скругленные углы 207">
            <a:extLst>
              <a:ext uri="{FF2B5EF4-FFF2-40B4-BE49-F238E27FC236}">
                <a16:creationId xmlns:a16="http://schemas.microsoft.com/office/drawing/2014/main" id="{33A816B6-6B76-F58C-219A-4776AA6A7856}"/>
              </a:ext>
            </a:extLst>
          </p:cNvPr>
          <p:cNvSpPr/>
          <p:nvPr/>
        </p:nvSpPr>
        <p:spPr>
          <a:xfrm>
            <a:off x="2702000" y="5388550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Материал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Прямоугольник: скругленные углы 208">
            <a:extLst>
              <a:ext uri="{FF2B5EF4-FFF2-40B4-BE49-F238E27FC236}">
                <a16:creationId xmlns:a16="http://schemas.microsoft.com/office/drawing/2014/main" id="{C2B66D12-A472-0362-2421-A0E1E7387DD4}"/>
              </a:ext>
            </a:extLst>
          </p:cNvPr>
          <p:cNvSpPr/>
          <p:nvPr/>
        </p:nvSpPr>
        <p:spPr>
          <a:xfrm>
            <a:off x="4422800" y="2604119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Район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Надпись 13">
            <a:extLst>
              <a:ext uri="{FF2B5EF4-FFF2-40B4-BE49-F238E27FC236}">
                <a16:creationId xmlns:a16="http://schemas.microsoft.com/office/drawing/2014/main" id="{D575A5F1-53BF-339A-2AD5-02077330964F}"/>
              </a:ext>
            </a:extLst>
          </p:cNvPr>
          <p:cNvSpPr txBox="1"/>
          <p:nvPr/>
        </p:nvSpPr>
        <p:spPr>
          <a:xfrm>
            <a:off x="4442432" y="1833396"/>
            <a:ext cx="1056396" cy="40994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Выберите район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13" name="Надпись 13">
            <a:extLst>
              <a:ext uri="{FF2B5EF4-FFF2-40B4-BE49-F238E27FC236}">
                <a16:creationId xmlns:a16="http://schemas.microsoft.com/office/drawing/2014/main" id="{62F6EBD5-1D69-A9E1-75B5-1D48F751065A}"/>
              </a:ext>
            </a:extLst>
          </p:cNvPr>
          <p:cNvSpPr txBox="1"/>
          <p:nvPr/>
        </p:nvSpPr>
        <p:spPr>
          <a:xfrm>
            <a:off x="6031986" y="4306745"/>
            <a:ext cx="969247" cy="43788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изображения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14" name="Надпись 13">
            <a:extLst>
              <a:ext uri="{FF2B5EF4-FFF2-40B4-BE49-F238E27FC236}">
                <a16:creationId xmlns:a16="http://schemas.microsoft.com/office/drawing/2014/main" id="{E28C247C-C7FE-5B68-A716-9694065CE59A}"/>
              </a:ext>
            </a:extLst>
          </p:cNvPr>
          <p:cNvSpPr txBox="1"/>
          <p:nvPr/>
        </p:nvSpPr>
        <p:spPr>
          <a:xfrm>
            <a:off x="7506937" y="4246909"/>
            <a:ext cx="1032748" cy="59641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информации о фракции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17" name="Прямоугольник 216">
            <a:extLst>
              <a:ext uri="{FF2B5EF4-FFF2-40B4-BE49-F238E27FC236}">
                <a16:creationId xmlns:a16="http://schemas.microsoft.com/office/drawing/2014/main" id="{6F0E43BE-449A-829A-77B9-E0522ABD6D87}"/>
              </a:ext>
            </a:extLst>
          </p:cNvPr>
          <p:cNvSpPr/>
          <p:nvPr/>
        </p:nvSpPr>
        <p:spPr>
          <a:xfrm>
            <a:off x="7380273" y="4168555"/>
            <a:ext cx="1260000" cy="13292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18" name="Прямоугольник: скругленные углы 217">
            <a:extLst>
              <a:ext uri="{FF2B5EF4-FFF2-40B4-BE49-F238E27FC236}">
                <a16:creationId xmlns:a16="http://schemas.microsoft.com/office/drawing/2014/main" id="{8EDEE1B1-15AD-2448-72E0-0D44C36FE48E}"/>
              </a:ext>
            </a:extLst>
          </p:cNvPr>
          <p:cNvSpPr/>
          <p:nvPr/>
        </p:nvSpPr>
        <p:spPr>
          <a:xfrm>
            <a:off x="7450686" y="5043600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Назад</a:t>
            </a:r>
          </a:p>
        </p:txBody>
      </p:sp>
      <p:sp>
        <p:nvSpPr>
          <p:cNvPr id="231" name="Прямоугольник: скругленные углы 230">
            <a:extLst>
              <a:ext uri="{FF2B5EF4-FFF2-40B4-BE49-F238E27FC236}">
                <a16:creationId xmlns:a16="http://schemas.microsoft.com/office/drawing/2014/main" id="{E5E954EA-ADEC-8A37-2ECA-EF45E559D4B5}"/>
              </a:ext>
            </a:extLst>
          </p:cNvPr>
          <p:cNvSpPr/>
          <p:nvPr/>
        </p:nvSpPr>
        <p:spPr>
          <a:xfrm>
            <a:off x="4422800" y="2954751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Район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2" name="Прямая со стрелкой 241">
            <a:extLst>
              <a:ext uri="{FF2B5EF4-FFF2-40B4-BE49-F238E27FC236}">
                <a16:creationId xmlns:a16="http://schemas.microsoft.com/office/drawing/2014/main" id="{E542EE6B-D798-F738-0AE6-F600FBD772AA}"/>
              </a:ext>
            </a:extLst>
          </p:cNvPr>
          <p:cNvCxnSpPr>
            <a:cxnSpLocks/>
            <a:stCxn id="198" idx="3"/>
          </p:cNvCxnSpPr>
          <p:nvPr/>
        </p:nvCxnSpPr>
        <p:spPr>
          <a:xfrm flipV="1">
            <a:off x="5554674" y="5163819"/>
            <a:ext cx="437468" cy="55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Прямая со стрелкой 244">
            <a:extLst>
              <a:ext uri="{FF2B5EF4-FFF2-40B4-BE49-F238E27FC236}">
                <a16:creationId xmlns:a16="http://schemas.microsoft.com/office/drawing/2014/main" id="{B87BD735-946B-37B6-AE77-A12E7BB3C372}"/>
              </a:ext>
            </a:extLst>
          </p:cNvPr>
          <p:cNvCxnSpPr>
            <a:cxnSpLocks/>
            <a:stCxn id="207" idx="3"/>
          </p:cNvCxnSpPr>
          <p:nvPr/>
        </p:nvCxnSpPr>
        <p:spPr>
          <a:xfrm flipV="1">
            <a:off x="3833874" y="5157227"/>
            <a:ext cx="493536" cy="7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Прямоугольник 248">
            <a:extLst>
              <a:ext uri="{FF2B5EF4-FFF2-40B4-BE49-F238E27FC236}">
                <a16:creationId xmlns:a16="http://schemas.microsoft.com/office/drawing/2014/main" id="{5B1E8D2B-C67F-8DDB-DD33-F4B6267B8AE4}"/>
              </a:ext>
            </a:extLst>
          </p:cNvPr>
          <p:cNvSpPr/>
          <p:nvPr/>
        </p:nvSpPr>
        <p:spPr>
          <a:xfrm>
            <a:off x="5992142" y="1806675"/>
            <a:ext cx="1368000" cy="11935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50" name="Надпись 13">
            <a:extLst>
              <a:ext uri="{FF2B5EF4-FFF2-40B4-BE49-F238E27FC236}">
                <a16:creationId xmlns:a16="http://schemas.microsoft.com/office/drawing/2014/main" id="{687A96F1-FAAD-EAF4-92DE-BED767214897}"/>
              </a:ext>
            </a:extLst>
          </p:cNvPr>
          <p:cNvSpPr txBox="1"/>
          <p:nvPr/>
        </p:nvSpPr>
        <p:spPr>
          <a:xfrm>
            <a:off x="6136858" y="1857276"/>
            <a:ext cx="1056396" cy="32126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</a:t>
            </a:r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выбрали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2" name="Прямоугольник: скругленные углы 251">
            <a:extLst>
              <a:ext uri="{FF2B5EF4-FFF2-40B4-BE49-F238E27FC236}">
                <a16:creationId xmlns:a16="http://schemas.microsoft.com/office/drawing/2014/main" id="{9E82A19E-508F-55FA-A1EB-B9C4788FE28F}"/>
              </a:ext>
            </a:extLst>
          </p:cNvPr>
          <p:cNvSpPr/>
          <p:nvPr/>
        </p:nvSpPr>
        <p:spPr>
          <a:xfrm>
            <a:off x="6131745" y="2303755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Поиск</a:t>
            </a:r>
          </a:p>
        </p:txBody>
      </p:sp>
      <p:sp>
        <p:nvSpPr>
          <p:cNvPr id="253" name="Прямоугольник: скругленные углы 252">
            <a:extLst>
              <a:ext uri="{FF2B5EF4-FFF2-40B4-BE49-F238E27FC236}">
                <a16:creationId xmlns:a16="http://schemas.microsoft.com/office/drawing/2014/main" id="{BDDFB617-4615-EF7C-15AA-81B534BF89AA}"/>
              </a:ext>
            </a:extLst>
          </p:cNvPr>
          <p:cNvSpPr/>
          <p:nvPr/>
        </p:nvSpPr>
        <p:spPr>
          <a:xfrm>
            <a:off x="6131745" y="2626151"/>
            <a:ext cx="1131874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Назад</a:t>
            </a:r>
          </a:p>
        </p:txBody>
      </p:sp>
      <p:cxnSp>
        <p:nvCxnSpPr>
          <p:cNvPr id="254" name="Прямая со стрелкой 253">
            <a:extLst>
              <a:ext uri="{FF2B5EF4-FFF2-40B4-BE49-F238E27FC236}">
                <a16:creationId xmlns:a16="http://schemas.microsoft.com/office/drawing/2014/main" id="{6E5FF02E-37D2-019C-5AF5-5F7F1163A094}"/>
              </a:ext>
            </a:extLst>
          </p:cNvPr>
          <p:cNvCxnSpPr>
            <a:cxnSpLocks/>
            <a:stCxn id="203" idx="3"/>
          </p:cNvCxnSpPr>
          <p:nvPr/>
        </p:nvCxnSpPr>
        <p:spPr>
          <a:xfrm flipV="1">
            <a:off x="3833874" y="2744349"/>
            <a:ext cx="487134" cy="78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>
            <a:extLst>
              <a:ext uri="{FF2B5EF4-FFF2-40B4-BE49-F238E27FC236}">
                <a16:creationId xmlns:a16="http://schemas.microsoft.com/office/drawing/2014/main" id="{C62897F6-3073-DC1A-9C2D-41EFEC725580}"/>
              </a:ext>
            </a:extLst>
          </p:cNvPr>
          <p:cNvCxnSpPr>
            <a:cxnSpLocks/>
          </p:cNvCxnSpPr>
          <p:nvPr/>
        </p:nvCxnSpPr>
        <p:spPr>
          <a:xfrm>
            <a:off x="5561427" y="2730154"/>
            <a:ext cx="452263" cy="36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FC64E1-B2F1-A4BD-A2A3-E373201CB5CB}"/>
              </a:ext>
            </a:extLst>
          </p:cNvPr>
          <p:cNvSpPr/>
          <p:nvPr/>
        </p:nvSpPr>
        <p:spPr>
          <a:xfrm>
            <a:off x="1010098" y="3093517"/>
            <a:ext cx="1386370" cy="11312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Надпись 13">
            <a:extLst>
              <a:ext uri="{FF2B5EF4-FFF2-40B4-BE49-F238E27FC236}">
                <a16:creationId xmlns:a16="http://schemas.microsoft.com/office/drawing/2014/main" id="{7A5D91CC-D0AA-FDEB-FB1C-3EA3FE48B537}"/>
              </a:ext>
            </a:extLst>
          </p:cNvPr>
          <p:cNvSpPr txBox="1"/>
          <p:nvPr/>
        </p:nvSpPr>
        <p:spPr>
          <a:xfrm>
            <a:off x="1120052" y="3134234"/>
            <a:ext cx="1177186" cy="40994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Выберите, что хотите сделать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E5B5198-6B7D-2808-8BDC-41E96BEECA63}"/>
              </a:ext>
            </a:extLst>
          </p:cNvPr>
          <p:cNvSpPr/>
          <p:nvPr/>
        </p:nvSpPr>
        <p:spPr>
          <a:xfrm>
            <a:off x="1122051" y="3545842"/>
            <a:ext cx="1162462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Поиск пунктов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A73D5E8-5754-2356-5F68-935CB63F3856}"/>
              </a:ext>
            </a:extLst>
          </p:cNvPr>
          <p:cNvSpPr/>
          <p:nvPr/>
        </p:nvSpPr>
        <p:spPr>
          <a:xfrm>
            <a:off x="1131067" y="3866756"/>
            <a:ext cx="1153446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Справочник</a:t>
            </a:r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D626DA97-B671-E186-3685-691EE40A9B8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84513" y="3396403"/>
            <a:ext cx="744937" cy="275474"/>
          </a:xfrm>
          <a:prstGeom prst="bentConnector3">
            <a:avLst>
              <a:gd name="adj1" fmla="val 9968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93B1B97-C255-B14B-CE0C-FC6479FB3528}"/>
              </a:ext>
            </a:extLst>
          </p:cNvPr>
          <p:cNvSpPr/>
          <p:nvPr/>
        </p:nvSpPr>
        <p:spPr>
          <a:xfrm>
            <a:off x="204309" y="2408065"/>
            <a:ext cx="1160884" cy="4872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30" name="Надпись 13">
            <a:extLst>
              <a:ext uri="{FF2B5EF4-FFF2-40B4-BE49-F238E27FC236}">
                <a16:creationId xmlns:a16="http://schemas.microsoft.com/office/drawing/2014/main" id="{1955B5DF-10E9-8E16-5A4B-9AA9AC1ECFFC}"/>
              </a:ext>
            </a:extLst>
          </p:cNvPr>
          <p:cNvSpPr txBox="1"/>
          <p:nvPr/>
        </p:nvSpPr>
        <p:spPr>
          <a:xfrm>
            <a:off x="204309" y="2476203"/>
            <a:ext cx="1160884" cy="40994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Приветственное сообщение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E56992A-9B8E-352D-CBE3-570AADFBF89B}"/>
              </a:ext>
            </a:extLst>
          </p:cNvPr>
          <p:cNvSpPr/>
          <p:nvPr/>
        </p:nvSpPr>
        <p:spPr>
          <a:xfrm>
            <a:off x="7613693" y="1807143"/>
            <a:ext cx="1394776" cy="15808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2" name="Надпись 13">
            <a:extLst>
              <a:ext uri="{FF2B5EF4-FFF2-40B4-BE49-F238E27FC236}">
                <a16:creationId xmlns:a16="http://schemas.microsoft.com/office/drawing/2014/main" id="{836C33E4-47CE-8447-F34B-A08E69C59CC8}"/>
              </a:ext>
            </a:extLst>
          </p:cNvPr>
          <p:cNvSpPr txBox="1"/>
          <p:nvPr/>
        </p:nvSpPr>
        <p:spPr>
          <a:xfrm>
            <a:off x="7751385" y="1833396"/>
            <a:ext cx="1056396" cy="41925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Найдены пункты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72811B85-6E37-349F-A29D-FEFCD6F7EF9C}"/>
              </a:ext>
            </a:extLst>
          </p:cNvPr>
          <p:cNvSpPr/>
          <p:nvPr/>
        </p:nvSpPr>
        <p:spPr>
          <a:xfrm>
            <a:off x="7670102" y="2292158"/>
            <a:ext cx="1259999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Адрес пункта 1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FD7E787A-2A2E-AEA0-C86E-AB22D27D0E35}"/>
              </a:ext>
            </a:extLst>
          </p:cNvPr>
          <p:cNvSpPr/>
          <p:nvPr/>
        </p:nvSpPr>
        <p:spPr>
          <a:xfrm>
            <a:off x="7670000" y="2626151"/>
            <a:ext cx="1238592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Адрес пункта 2</a:t>
            </a:r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255D6B1D-635F-9870-859F-5629E5929226}"/>
              </a:ext>
            </a:extLst>
          </p:cNvPr>
          <p:cNvSpPr/>
          <p:nvPr/>
        </p:nvSpPr>
        <p:spPr>
          <a:xfrm>
            <a:off x="7670000" y="2950508"/>
            <a:ext cx="1225867" cy="252070"/>
          </a:xfrm>
          <a:prstGeom prst="roundRect">
            <a:avLst/>
          </a:prstGeom>
          <a:solidFill>
            <a:srgbClr val="77B345"/>
          </a:solidFill>
          <a:ln>
            <a:solidFill>
              <a:srgbClr val="77B3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ru-RU" sz="1100" dirty="0">
                <a:latin typeface="Arial" panose="020B0604020202020204" pitchFamily="34" charset="0"/>
                <a:cs typeface="Arial" panose="020B0604020202020204" pitchFamily="34" charset="0"/>
              </a:rPr>
              <a:t>Адрес пункта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ru-RU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0A941399-6C81-944B-4DCE-127828374F02}"/>
              </a:ext>
            </a:extLst>
          </p:cNvPr>
          <p:cNvCxnSpPr>
            <a:cxnSpLocks/>
            <a:stCxn id="252" idx="3"/>
          </p:cNvCxnSpPr>
          <p:nvPr/>
        </p:nvCxnSpPr>
        <p:spPr>
          <a:xfrm>
            <a:off x="7263619" y="2429790"/>
            <a:ext cx="35007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47628642-4694-C925-D575-13B7D4CB7281}"/>
              </a:ext>
            </a:extLst>
          </p:cNvPr>
          <p:cNvSpPr/>
          <p:nvPr/>
        </p:nvSpPr>
        <p:spPr>
          <a:xfrm>
            <a:off x="8966055" y="3579406"/>
            <a:ext cx="696815" cy="8318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68" name="Соединитель: уступ 67">
            <a:extLst>
              <a:ext uri="{FF2B5EF4-FFF2-40B4-BE49-F238E27FC236}">
                <a16:creationId xmlns:a16="http://schemas.microsoft.com/office/drawing/2014/main" id="{9DB43DE9-2CBF-8156-6CB9-2BCBC4803356}"/>
              </a:ext>
            </a:extLst>
          </p:cNvPr>
          <p:cNvCxnSpPr>
            <a:cxnSpLocks/>
            <a:stCxn id="44" idx="3"/>
            <a:endCxn id="58" idx="0"/>
          </p:cNvCxnSpPr>
          <p:nvPr/>
        </p:nvCxnSpPr>
        <p:spPr>
          <a:xfrm>
            <a:off x="8908592" y="2752186"/>
            <a:ext cx="405871" cy="8272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Соединитель: уступ 73">
            <a:extLst>
              <a:ext uri="{FF2B5EF4-FFF2-40B4-BE49-F238E27FC236}">
                <a16:creationId xmlns:a16="http://schemas.microsoft.com/office/drawing/2014/main" id="{9F538AA9-C5D5-55FE-1351-6C0081752A30}"/>
              </a:ext>
            </a:extLst>
          </p:cNvPr>
          <p:cNvCxnSpPr>
            <a:stCxn id="43" idx="3"/>
            <a:endCxn id="49" idx="3"/>
          </p:cNvCxnSpPr>
          <p:nvPr/>
        </p:nvCxnSpPr>
        <p:spPr>
          <a:xfrm flipH="1">
            <a:off x="8895867" y="2418193"/>
            <a:ext cx="34234" cy="658350"/>
          </a:xfrm>
          <a:prstGeom prst="bentConnector3">
            <a:avLst>
              <a:gd name="adj1" fmla="val -6677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Соединитель: уступ 86">
            <a:extLst>
              <a:ext uri="{FF2B5EF4-FFF2-40B4-BE49-F238E27FC236}">
                <a16:creationId xmlns:a16="http://schemas.microsoft.com/office/drawing/2014/main" id="{6CDC2B92-8F2F-B322-9BC8-A40DB900270C}"/>
              </a:ext>
            </a:extLst>
          </p:cNvPr>
          <p:cNvCxnSpPr>
            <a:cxnSpLocks/>
            <a:stCxn id="38" idx="0"/>
            <a:endCxn id="3" idx="0"/>
          </p:cNvCxnSpPr>
          <p:nvPr/>
        </p:nvCxnSpPr>
        <p:spPr>
          <a:xfrm rot="16200000" flipH="1" flipV="1">
            <a:off x="4363995" y="-853569"/>
            <a:ext cx="1286374" cy="6607798"/>
          </a:xfrm>
          <a:prstGeom prst="bentConnector3">
            <a:avLst>
              <a:gd name="adj1" fmla="val -177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Соединитель: уступ 107">
            <a:extLst>
              <a:ext uri="{FF2B5EF4-FFF2-40B4-BE49-F238E27FC236}">
                <a16:creationId xmlns:a16="http://schemas.microsoft.com/office/drawing/2014/main" id="{C11CCBA6-9FEF-270F-1B6D-B0E712B0A21E}"/>
              </a:ext>
            </a:extLst>
          </p:cNvPr>
          <p:cNvCxnSpPr>
            <a:stCxn id="206" idx="3"/>
            <a:endCxn id="208" idx="3"/>
          </p:cNvCxnSpPr>
          <p:nvPr/>
        </p:nvCxnSpPr>
        <p:spPr>
          <a:xfrm>
            <a:off x="3833874" y="4815475"/>
            <a:ext cx="12700" cy="69911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Соединитель: уступ 109">
            <a:extLst>
              <a:ext uri="{FF2B5EF4-FFF2-40B4-BE49-F238E27FC236}">
                <a16:creationId xmlns:a16="http://schemas.microsoft.com/office/drawing/2014/main" id="{C487A335-89D8-4965-1157-6C60431C070E}"/>
              </a:ext>
            </a:extLst>
          </p:cNvPr>
          <p:cNvCxnSpPr>
            <a:stCxn id="197" idx="3"/>
            <a:endCxn id="199" idx="3"/>
          </p:cNvCxnSpPr>
          <p:nvPr/>
        </p:nvCxnSpPr>
        <p:spPr>
          <a:xfrm>
            <a:off x="5554674" y="4853700"/>
            <a:ext cx="12700" cy="64412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Соединитель: уступ 110">
            <a:extLst>
              <a:ext uri="{FF2B5EF4-FFF2-40B4-BE49-F238E27FC236}">
                <a16:creationId xmlns:a16="http://schemas.microsoft.com/office/drawing/2014/main" id="{B13B1C2F-A759-3911-93D5-9DA3322DE48D}"/>
              </a:ext>
            </a:extLst>
          </p:cNvPr>
          <p:cNvCxnSpPr>
            <a:cxnSpLocks/>
            <a:stCxn id="202" idx="3"/>
            <a:endCxn id="204" idx="3"/>
          </p:cNvCxnSpPr>
          <p:nvPr/>
        </p:nvCxnSpPr>
        <p:spPr>
          <a:xfrm flipH="1">
            <a:off x="3833874" y="2415836"/>
            <a:ext cx="1147" cy="685518"/>
          </a:xfrm>
          <a:prstGeom prst="bentConnector3">
            <a:avLst>
              <a:gd name="adj1" fmla="val -1993025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Соединитель: уступ 113">
            <a:extLst>
              <a:ext uri="{FF2B5EF4-FFF2-40B4-BE49-F238E27FC236}">
                <a16:creationId xmlns:a16="http://schemas.microsoft.com/office/drawing/2014/main" id="{B311AB15-D8C6-9539-952C-4AF04FFF2124}"/>
              </a:ext>
            </a:extLst>
          </p:cNvPr>
          <p:cNvCxnSpPr>
            <a:cxnSpLocks/>
            <a:stCxn id="200" idx="3"/>
            <a:endCxn id="231" idx="3"/>
          </p:cNvCxnSpPr>
          <p:nvPr/>
        </p:nvCxnSpPr>
        <p:spPr>
          <a:xfrm flipH="1">
            <a:off x="5554674" y="2412338"/>
            <a:ext cx="1616" cy="668448"/>
          </a:xfrm>
          <a:prstGeom prst="bentConnector3">
            <a:avLst>
              <a:gd name="adj1" fmla="val -1414604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D5C699B0-C962-7B4E-8434-FCA77C8D117A}"/>
              </a:ext>
            </a:extLst>
          </p:cNvPr>
          <p:cNvSpPr/>
          <p:nvPr/>
        </p:nvSpPr>
        <p:spPr>
          <a:xfrm>
            <a:off x="192553" y="1772615"/>
            <a:ext cx="1170772" cy="4872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ru-RU" sz="1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Надпись 13">
            <a:extLst>
              <a:ext uri="{FF2B5EF4-FFF2-40B4-BE49-F238E27FC236}">
                <a16:creationId xmlns:a16="http://schemas.microsoft.com/office/drawing/2014/main" id="{A0BEA31E-9E8B-8EC6-02AA-63451935D098}"/>
              </a:ext>
            </a:extLst>
          </p:cNvPr>
          <p:cNvSpPr txBox="1"/>
          <p:nvPr/>
        </p:nvSpPr>
        <p:spPr>
          <a:xfrm>
            <a:off x="197497" y="1888844"/>
            <a:ext cx="1160884" cy="30539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Start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7EDB4688-BEC3-43D3-0060-E3B03AB14264}"/>
              </a:ext>
            </a:extLst>
          </p:cNvPr>
          <p:cNvCxnSpPr>
            <a:cxnSpLocks/>
            <a:stCxn id="129" idx="2"/>
            <a:endCxn id="28" idx="0"/>
          </p:cNvCxnSpPr>
          <p:nvPr/>
        </p:nvCxnSpPr>
        <p:spPr>
          <a:xfrm>
            <a:off x="777939" y="2259857"/>
            <a:ext cx="6812" cy="148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Прямоугольник 135">
            <a:extLst>
              <a:ext uri="{FF2B5EF4-FFF2-40B4-BE49-F238E27FC236}">
                <a16:creationId xmlns:a16="http://schemas.microsoft.com/office/drawing/2014/main" id="{DC2FC33C-AADA-D5C6-4F2F-612582EE9C25}"/>
              </a:ext>
            </a:extLst>
          </p:cNvPr>
          <p:cNvSpPr/>
          <p:nvPr/>
        </p:nvSpPr>
        <p:spPr>
          <a:xfrm>
            <a:off x="2580718" y="4169925"/>
            <a:ext cx="1368000" cy="1584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10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137" name="Соединитель: уступ 136">
            <a:extLst>
              <a:ext uri="{FF2B5EF4-FFF2-40B4-BE49-F238E27FC236}">
                <a16:creationId xmlns:a16="http://schemas.microsoft.com/office/drawing/2014/main" id="{A31F0F83-49CA-6E66-E605-745006CA41B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284513" y="3992791"/>
            <a:ext cx="753953" cy="182713"/>
          </a:xfrm>
          <a:prstGeom prst="bentConnector3">
            <a:avLst>
              <a:gd name="adj1" fmla="val 1000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Надпись 13">
            <a:extLst>
              <a:ext uri="{FF2B5EF4-FFF2-40B4-BE49-F238E27FC236}">
                <a16:creationId xmlns:a16="http://schemas.microsoft.com/office/drawing/2014/main" id="{A8C79DC9-9D3A-3DBA-F559-B3A8A762D326}"/>
              </a:ext>
            </a:extLst>
          </p:cNvPr>
          <p:cNvSpPr txBox="1"/>
          <p:nvPr/>
        </p:nvSpPr>
        <p:spPr>
          <a:xfrm>
            <a:off x="2760819" y="4224013"/>
            <a:ext cx="1056396" cy="40994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Выберите тип материала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41" name="Прямая со стрелкой 140">
            <a:extLst>
              <a:ext uri="{FF2B5EF4-FFF2-40B4-BE49-F238E27FC236}">
                <a16:creationId xmlns:a16="http://schemas.microsoft.com/office/drawing/2014/main" id="{3756E681-EDBF-FB2D-765A-68D4821A85A4}"/>
              </a:ext>
            </a:extLst>
          </p:cNvPr>
          <p:cNvCxnSpPr>
            <a:cxnSpLocks/>
          </p:cNvCxnSpPr>
          <p:nvPr/>
        </p:nvCxnSpPr>
        <p:spPr>
          <a:xfrm>
            <a:off x="7073618" y="4771572"/>
            <a:ext cx="30665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Надпись 13">
            <a:extLst>
              <a:ext uri="{FF2B5EF4-FFF2-40B4-BE49-F238E27FC236}">
                <a16:creationId xmlns:a16="http://schemas.microsoft.com/office/drawing/2014/main" id="{CFE33B13-9D0B-884F-C63D-7B4ECBB554A2}"/>
              </a:ext>
            </a:extLst>
          </p:cNvPr>
          <p:cNvSpPr txBox="1"/>
          <p:nvPr/>
        </p:nvSpPr>
        <p:spPr>
          <a:xfrm>
            <a:off x="8958547" y="3646926"/>
            <a:ext cx="696815" cy="599983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ru-RU" sz="1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Вывод  пункта          на карте</a:t>
            </a:r>
            <a:endParaRPr lang="ru-RU" sz="11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55" name="Соединитель: уступ 154">
            <a:extLst>
              <a:ext uri="{FF2B5EF4-FFF2-40B4-BE49-F238E27FC236}">
                <a16:creationId xmlns:a16="http://schemas.microsoft.com/office/drawing/2014/main" id="{62A3916F-0356-7218-A145-FEF623F020E1}"/>
              </a:ext>
            </a:extLst>
          </p:cNvPr>
          <p:cNvCxnSpPr>
            <a:cxnSpLocks/>
            <a:stCxn id="253" idx="3"/>
            <a:endCxn id="184" idx="2"/>
          </p:cNvCxnSpPr>
          <p:nvPr/>
        </p:nvCxnSpPr>
        <p:spPr>
          <a:xfrm flipH="1">
            <a:off x="3264718" y="2752186"/>
            <a:ext cx="3998901" cy="637811"/>
          </a:xfrm>
          <a:prstGeom prst="bentConnector4">
            <a:avLst>
              <a:gd name="adj1" fmla="val -5717"/>
              <a:gd name="adj2" fmla="val 1449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Соединитель: уступ 157">
            <a:extLst>
              <a:ext uri="{FF2B5EF4-FFF2-40B4-BE49-F238E27FC236}">
                <a16:creationId xmlns:a16="http://schemas.microsoft.com/office/drawing/2014/main" id="{538EFA41-3D73-61F1-CAEF-9AA4AC7533B1}"/>
              </a:ext>
            </a:extLst>
          </p:cNvPr>
          <p:cNvCxnSpPr>
            <a:cxnSpLocks/>
            <a:stCxn id="218" idx="3"/>
            <a:endCxn id="136" idx="0"/>
          </p:cNvCxnSpPr>
          <p:nvPr/>
        </p:nvCxnSpPr>
        <p:spPr>
          <a:xfrm flipH="1" flipV="1">
            <a:off x="3264718" y="4169925"/>
            <a:ext cx="5317842" cy="999710"/>
          </a:xfrm>
          <a:prstGeom prst="bentConnector4">
            <a:avLst>
              <a:gd name="adj1" fmla="val -4299"/>
              <a:gd name="adj2" fmla="val 1228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Соединитель: уступ 166">
            <a:extLst>
              <a:ext uri="{FF2B5EF4-FFF2-40B4-BE49-F238E27FC236}">
                <a16:creationId xmlns:a16="http://schemas.microsoft.com/office/drawing/2014/main" id="{70E0C8D6-40FA-9679-61DE-19D4E0485BE4}"/>
              </a:ext>
            </a:extLst>
          </p:cNvPr>
          <p:cNvCxnSpPr>
            <a:cxnSpLocks/>
            <a:stCxn id="217" idx="2"/>
            <a:endCxn id="3" idx="2"/>
          </p:cNvCxnSpPr>
          <p:nvPr/>
        </p:nvCxnSpPr>
        <p:spPr>
          <a:xfrm rot="5400000" flipH="1">
            <a:off x="4220230" y="1707785"/>
            <a:ext cx="1273095" cy="6306990"/>
          </a:xfrm>
          <a:prstGeom prst="bentConnector3">
            <a:avLst>
              <a:gd name="adj1" fmla="val -374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Соединитель: уступ 214">
            <a:extLst>
              <a:ext uri="{FF2B5EF4-FFF2-40B4-BE49-F238E27FC236}">
                <a16:creationId xmlns:a16="http://schemas.microsoft.com/office/drawing/2014/main" id="{353A07F5-3342-398C-3AB9-D03F3941F80B}"/>
              </a:ext>
            </a:extLst>
          </p:cNvPr>
          <p:cNvCxnSpPr>
            <a:cxnSpLocks/>
            <a:stCxn id="28" idx="2"/>
            <a:endCxn id="3" idx="1"/>
          </p:cNvCxnSpPr>
          <p:nvPr/>
        </p:nvCxnSpPr>
        <p:spPr>
          <a:xfrm rot="16200000" flipH="1">
            <a:off x="515515" y="3164542"/>
            <a:ext cx="763818" cy="2253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27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883C4-5E2C-ABB2-46E4-46CE9265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81" y="833753"/>
            <a:ext cx="5980641" cy="517357"/>
          </a:xfrm>
        </p:spPr>
        <p:txBody>
          <a:bodyPr>
            <a:noAutofit/>
          </a:bodyPr>
          <a:lstStyle/>
          <a:p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Функционал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чат-бота</a:t>
            </a:r>
            <a:endParaRPr lang="ru-RU" sz="2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14812FE2-BAC8-03DB-28C4-B22272C65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999" y="1351109"/>
            <a:ext cx="8020993" cy="45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883C4-5E2C-ABB2-46E4-46CE9265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822" y="1335881"/>
            <a:ext cx="8596668" cy="1828800"/>
          </a:xfrm>
        </p:spPr>
        <p:txBody>
          <a:bodyPr>
            <a:normAutofit/>
          </a:bodyPr>
          <a:lstStyle/>
          <a:p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br>
              <a:rPr lang="ru-RU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39066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893</TotalTime>
  <Words>296</Words>
  <Application>Microsoft Macintosh PowerPoint</Application>
  <PresentationFormat>Широкоэкранный</PresentationFormat>
  <Paragraphs>84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Times New Roman</vt:lpstr>
      <vt:lpstr>Trebuchet MS</vt:lpstr>
      <vt:lpstr>Wingdings</vt:lpstr>
      <vt:lpstr>Wingdings 3</vt:lpstr>
      <vt:lpstr>Аспект</vt:lpstr>
      <vt:lpstr>Разработка чат-бота для раздельного сбора и утилизации отходов</vt:lpstr>
      <vt:lpstr>Цель проекта:  Разработка Telegram-бота на языке Python для сортировки  и утилизации отходов.</vt:lpstr>
      <vt:lpstr>Требования к  чат-боту :  </vt:lpstr>
      <vt:lpstr>Инструменты для реализации</vt:lpstr>
      <vt:lpstr>Этапы создания чат-бота</vt:lpstr>
      <vt:lpstr>Схема диалогового процесса</vt:lpstr>
      <vt:lpstr>Функционал чат-бота</vt:lpstr>
      <vt:lpstr>Спасибо за внимание!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чат-бота для раздельного сбора и утилизации отходов</dc:title>
  <dc:creator>Тиханов Олег</dc:creator>
  <cp:lastModifiedBy>My Office</cp:lastModifiedBy>
  <cp:revision>41</cp:revision>
  <dcterms:created xsi:type="dcterms:W3CDTF">2023-04-12T05:51:24Z</dcterms:created>
  <dcterms:modified xsi:type="dcterms:W3CDTF">2024-09-17T11:04:15Z</dcterms:modified>
</cp:coreProperties>
</file>